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64" r:id="rId5"/>
    <p:sldId id="271" r:id="rId6"/>
    <p:sldId id="259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60" r:id="rId33"/>
    <p:sldId id="298" r:id="rId34"/>
    <p:sldId id="261" r:id="rId35"/>
    <p:sldId id="262" r:id="rId36"/>
    <p:sldId id="26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7"/>
    <p:restoredTop sz="94664"/>
  </p:normalViewPr>
  <p:slideViewPr>
    <p:cSldViewPr snapToGrid="0" snapToObjects="1">
      <p:cViewPr>
        <p:scale>
          <a:sx n="114" d="100"/>
          <a:sy n="114" d="100"/>
        </p:scale>
        <p:origin x="616" y="-8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B05AD-9767-8A49-A891-41467DAC6DF9}" type="datetimeFigureOut">
              <a:rPr lang="en-US" smtClean="0"/>
              <a:t>6/19/17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BF0D-0482-6545-8FFC-67428E29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B05AD-9767-8A49-A891-41467DAC6DF9}" type="datetimeFigureOut">
              <a:rPr lang="en-US" smtClean="0"/>
              <a:t>6/19/17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BF0D-0482-6545-8FFC-67428E29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48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B05AD-9767-8A49-A891-41467DAC6DF9}" type="datetimeFigureOut">
              <a:rPr lang="en-US" smtClean="0"/>
              <a:t>6/19/17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BF0D-0482-6545-8FFC-67428E29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51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B05AD-9767-8A49-A891-41467DAC6DF9}" type="datetimeFigureOut">
              <a:rPr lang="en-US" smtClean="0"/>
              <a:t>6/19/17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BF0D-0482-6545-8FFC-67428E29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02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B05AD-9767-8A49-A891-41467DAC6DF9}" type="datetimeFigureOut">
              <a:rPr lang="en-US" smtClean="0"/>
              <a:t>6/19/17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BF0D-0482-6545-8FFC-67428E29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B05AD-9767-8A49-A891-41467DAC6DF9}" type="datetimeFigureOut">
              <a:rPr lang="en-US" smtClean="0"/>
              <a:t>6/19/17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BF0D-0482-6545-8FFC-67428E29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7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B05AD-9767-8A49-A891-41467DAC6DF9}" type="datetimeFigureOut">
              <a:rPr lang="en-US" smtClean="0"/>
              <a:t>6/19/17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BF0D-0482-6545-8FFC-67428E29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54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B05AD-9767-8A49-A891-41467DAC6DF9}" type="datetimeFigureOut">
              <a:rPr lang="en-US" smtClean="0"/>
              <a:t>6/19/17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BF0D-0482-6545-8FFC-67428E29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8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B05AD-9767-8A49-A891-41467DAC6DF9}" type="datetimeFigureOut">
              <a:rPr lang="en-US" smtClean="0"/>
              <a:t>6/19/17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BF0D-0482-6545-8FFC-67428E29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3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B05AD-9767-8A49-A891-41467DAC6DF9}" type="datetimeFigureOut">
              <a:rPr lang="en-US" smtClean="0"/>
              <a:t>6/19/17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BF0D-0482-6545-8FFC-67428E29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06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B05AD-9767-8A49-A891-41467DAC6DF9}" type="datetimeFigureOut">
              <a:rPr lang="en-US" smtClean="0"/>
              <a:t>6/19/17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BF0D-0482-6545-8FFC-67428E29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B05AD-9767-8A49-A891-41467DAC6DF9}" type="datetimeFigureOut">
              <a:rPr lang="en-US" smtClean="0"/>
              <a:t>6/19/17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1BF0D-0482-6545-8FFC-67428E292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8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GetKanban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Day 9 Guide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810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Slide deck developed by James Carpenter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607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65" y="14288"/>
            <a:ext cx="8566712" cy="6841218"/>
          </a:xfrm>
        </p:spPr>
      </p:pic>
    </p:spTree>
    <p:extLst>
      <p:ext uri="{BB962C8B-B14F-4D97-AF65-F5344CB8AC3E}">
        <p14:creationId xmlns:p14="http://schemas.microsoft.com/office/powerpoint/2010/main" val="204518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65" y="14288"/>
            <a:ext cx="8566712" cy="6841218"/>
          </a:xfrm>
        </p:spPr>
      </p:pic>
    </p:spTree>
    <p:extLst>
      <p:ext uri="{BB962C8B-B14F-4D97-AF65-F5344CB8AC3E}">
        <p14:creationId xmlns:p14="http://schemas.microsoft.com/office/powerpoint/2010/main" val="94293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64" y="15904"/>
            <a:ext cx="8566713" cy="6837986"/>
          </a:xfrm>
        </p:spPr>
      </p:pic>
    </p:spTree>
    <p:extLst>
      <p:ext uri="{BB962C8B-B14F-4D97-AF65-F5344CB8AC3E}">
        <p14:creationId xmlns:p14="http://schemas.microsoft.com/office/powerpoint/2010/main" val="100874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65" y="14288"/>
            <a:ext cx="8566712" cy="6841218"/>
          </a:xfrm>
        </p:spPr>
      </p:pic>
    </p:spTree>
    <p:extLst>
      <p:ext uri="{BB962C8B-B14F-4D97-AF65-F5344CB8AC3E}">
        <p14:creationId xmlns:p14="http://schemas.microsoft.com/office/powerpoint/2010/main" val="93261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65" y="14288"/>
            <a:ext cx="8566712" cy="6841218"/>
          </a:xfrm>
        </p:spPr>
      </p:pic>
    </p:spTree>
    <p:extLst>
      <p:ext uri="{BB962C8B-B14F-4D97-AF65-F5344CB8AC3E}">
        <p14:creationId xmlns:p14="http://schemas.microsoft.com/office/powerpoint/2010/main" val="77508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" y="14288"/>
            <a:ext cx="7958843" cy="6841218"/>
          </a:xfrm>
        </p:spPr>
      </p:pic>
    </p:spTree>
    <p:extLst>
      <p:ext uri="{BB962C8B-B14F-4D97-AF65-F5344CB8AC3E}">
        <p14:creationId xmlns:p14="http://schemas.microsoft.com/office/powerpoint/2010/main" val="127450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" y="14288"/>
            <a:ext cx="7958843" cy="6841218"/>
          </a:xfrm>
        </p:spPr>
      </p:pic>
    </p:spTree>
    <p:extLst>
      <p:ext uri="{BB962C8B-B14F-4D97-AF65-F5344CB8AC3E}">
        <p14:creationId xmlns:p14="http://schemas.microsoft.com/office/powerpoint/2010/main" val="146035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" y="14288"/>
            <a:ext cx="7958843" cy="6841218"/>
          </a:xfrm>
        </p:spPr>
      </p:pic>
    </p:spTree>
    <p:extLst>
      <p:ext uri="{BB962C8B-B14F-4D97-AF65-F5344CB8AC3E}">
        <p14:creationId xmlns:p14="http://schemas.microsoft.com/office/powerpoint/2010/main" val="139926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" y="14288"/>
            <a:ext cx="7958843" cy="6841218"/>
          </a:xfrm>
        </p:spPr>
      </p:pic>
    </p:spTree>
    <p:extLst>
      <p:ext uri="{BB962C8B-B14F-4D97-AF65-F5344CB8AC3E}">
        <p14:creationId xmlns:p14="http://schemas.microsoft.com/office/powerpoint/2010/main" val="17829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" y="14288"/>
            <a:ext cx="7958843" cy="6841218"/>
          </a:xfrm>
        </p:spPr>
      </p:pic>
    </p:spTree>
    <p:extLst>
      <p:ext uri="{BB962C8B-B14F-4D97-AF65-F5344CB8AC3E}">
        <p14:creationId xmlns:p14="http://schemas.microsoft.com/office/powerpoint/2010/main" val="85869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Board Setup</a:t>
            </a:r>
            <a:endParaRPr lang="en-US" dirty="0"/>
          </a:p>
        </p:txBody>
      </p:sp>
      <p:pic>
        <p:nvPicPr>
          <p:cNvPr id="4" name="Content Placeholder 3" descr="Screen Shot 2015-07-25 at 10.23.0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" b="884"/>
          <a:stretch>
            <a:fillRect/>
          </a:stretch>
        </p:blipFill>
        <p:spPr>
          <a:xfrm>
            <a:off x="90313" y="1600200"/>
            <a:ext cx="8970163" cy="4933244"/>
          </a:xfrm>
        </p:spPr>
      </p:pic>
    </p:spTree>
    <p:extLst>
      <p:ext uri="{BB962C8B-B14F-4D97-AF65-F5344CB8AC3E}">
        <p14:creationId xmlns:p14="http://schemas.microsoft.com/office/powerpoint/2010/main" val="375684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" y="14288"/>
            <a:ext cx="7958843" cy="6841218"/>
          </a:xfrm>
        </p:spPr>
      </p:pic>
    </p:spTree>
    <p:extLst>
      <p:ext uri="{BB962C8B-B14F-4D97-AF65-F5344CB8AC3E}">
        <p14:creationId xmlns:p14="http://schemas.microsoft.com/office/powerpoint/2010/main" val="144320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" y="14288"/>
            <a:ext cx="7958843" cy="6841218"/>
          </a:xfrm>
        </p:spPr>
      </p:pic>
    </p:spTree>
    <p:extLst>
      <p:ext uri="{BB962C8B-B14F-4D97-AF65-F5344CB8AC3E}">
        <p14:creationId xmlns:p14="http://schemas.microsoft.com/office/powerpoint/2010/main" val="58146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" y="14288"/>
            <a:ext cx="7958843" cy="6841218"/>
          </a:xfrm>
        </p:spPr>
      </p:pic>
    </p:spTree>
    <p:extLst>
      <p:ext uri="{BB962C8B-B14F-4D97-AF65-F5344CB8AC3E}">
        <p14:creationId xmlns:p14="http://schemas.microsoft.com/office/powerpoint/2010/main" val="138368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" y="14288"/>
            <a:ext cx="7958843" cy="6841218"/>
          </a:xfrm>
        </p:spPr>
      </p:pic>
    </p:spTree>
    <p:extLst>
      <p:ext uri="{BB962C8B-B14F-4D97-AF65-F5344CB8AC3E}">
        <p14:creationId xmlns:p14="http://schemas.microsoft.com/office/powerpoint/2010/main" val="146253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" y="14288"/>
            <a:ext cx="7958843" cy="6841218"/>
          </a:xfrm>
        </p:spPr>
      </p:pic>
    </p:spTree>
    <p:extLst>
      <p:ext uri="{BB962C8B-B14F-4D97-AF65-F5344CB8AC3E}">
        <p14:creationId xmlns:p14="http://schemas.microsoft.com/office/powerpoint/2010/main" val="41948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" y="14288"/>
            <a:ext cx="7958843" cy="6841218"/>
          </a:xfrm>
        </p:spPr>
      </p:pic>
    </p:spTree>
    <p:extLst>
      <p:ext uri="{BB962C8B-B14F-4D97-AF65-F5344CB8AC3E}">
        <p14:creationId xmlns:p14="http://schemas.microsoft.com/office/powerpoint/2010/main" val="158217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" y="14288"/>
            <a:ext cx="7958843" cy="6841218"/>
          </a:xfrm>
        </p:spPr>
      </p:pic>
    </p:spTree>
    <p:extLst>
      <p:ext uri="{BB962C8B-B14F-4D97-AF65-F5344CB8AC3E}">
        <p14:creationId xmlns:p14="http://schemas.microsoft.com/office/powerpoint/2010/main" val="9274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09" y="14288"/>
            <a:ext cx="8083024" cy="6841218"/>
          </a:xfrm>
        </p:spPr>
      </p:pic>
    </p:spTree>
    <p:extLst>
      <p:ext uri="{BB962C8B-B14F-4D97-AF65-F5344CB8AC3E}">
        <p14:creationId xmlns:p14="http://schemas.microsoft.com/office/powerpoint/2010/main" val="194533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" y="14288"/>
            <a:ext cx="7958843" cy="6841218"/>
          </a:xfrm>
        </p:spPr>
      </p:pic>
    </p:spTree>
    <p:extLst>
      <p:ext uri="{BB962C8B-B14F-4D97-AF65-F5344CB8AC3E}">
        <p14:creationId xmlns:p14="http://schemas.microsoft.com/office/powerpoint/2010/main" val="174372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" y="14288"/>
            <a:ext cx="7958843" cy="6841218"/>
          </a:xfrm>
        </p:spPr>
      </p:pic>
    </p:spTree>
    <p:extLst>
      <p:ext uri="{BB962C8B-B14F-4D97-AF65-F5344CB8AC3E}">
        <p14:creationId xmlns:p14="http://schemas.microsoft.com/office/powerpoint/2010/main" val="26473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7-25 at 9.17.34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" t="1871" r="5540" b="3303"/>
          <a:stretch/>
        </p:blipFill>
        <p:spPr>
          <a:xfrm>
            <a:off x="48383" y="157243"/>
            <a:ext cx="9035142" cy="6420719"/>
          </a:xfrm>
        </p:spPr>
      </p:pic>
      <p:sp>
        <p:nvSpPr>
          <p:cNvPr id="6" name="Rounded Rectangle 5"/>
          <p:cNvSpPr/>
          <p:nvPr/>
        </p:nvSpPr>
        <p:spPr>
          <a:xfrm>
            <a:off x="1669145" y="120958"/>
            <a:ext cx="3060094" cy="1874757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1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" y="14288"/>
            <a:ext cx="7958843" cy="6841218"/>
          </a:xfrm>
        </p:spPr>
      </p:pic>
    </p:spTree>
    <p:extLst>
      <p:ext uri="{BB962C8B-B14F-4D97-AF65-F5344CB8AC3E}">
        <p14:creationId xmlns:p14="http://schemas.microsoft.com/office/powerpoint/2010/main" val="127584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" y="14288"/>
            <a:ext cx="7958843" cy="6841218"/>
          </a:xfrm>
        </p:spPr>
      </p:pic>
    </p:spTree>
    <p:extLst>
      <p:ext uri="{BB962C8B-B14F-4D97-AF65-F5344CB8AC3E}">
        <p14:creationId xmlns:p14="http://schemas.microsoft.com/office/powerpoint/2010/main" val="144976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7-25 at 9.17.34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" t="1871" r="5540" b="3303"/>
          <a:stretch/>
        </p:blipFill>
        <p:spPr>
          <a:xfrm>
            <a:off x="48383" y="157243"/>
            <a:ext cx="9035142" cy="6420719"/>
          </a:xfrm>
        </p:spPr>
      </p:pic>
      <p:sp>
        <p:nvSpPr>
          <p:cNvPr id="6" name="Rounded Rectangle 5"/>
          <p:cNvSpPr/>
          <p:nvPr/>
        </p:nvSpPr>
        <p:spPr>
          <a:xfrm>
            <a:off x="6204856" y="2745625"/>
            <a:ext cx="2866573" cy="1971518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6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8" t="9699" r="3447" b="19383"/>
          <a:stretch/>
        </p:blipFill>
        <p:spPr>
          <a:xfrm>
            <a:off x="21516" y="34816"/>
            <a:ext cx="9095326" cy="6780152"/>
          </a:xfrm>
        </p:spPr>
      </p:pic>
      <p:sp>
        <p:nvSpPr>
          <p:cNvPr id="3" name="TextBox 2"/>
          <p:cNvSpPr txBox="1"/>
          <p:nvPr/>
        </p:nvSpPr>
        <p:spPr>
          <a:xfrm>
            <a:off x="1510150" y="4590754"/>
            <a:ext cx="7386425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000" b="1" dirty="0" smtClean="0"/>
              <a:t>WIP limits</a:t>
            </a:r>
            <a:r>
              <a:rPr lang="en-US" sz="2000" dirty="0" smtClean="0"/>
              <a:t> are honored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2000" b="1" dirty="0" smtClean="0"/>
              <a:t>Day Ready</a:t>
            </a:r>
            <a:r>
              <a:rPr lang="en-US" sz="2000" dirty="0" smtClean="0"/>
              <a:t> is updated on any new stories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2000" b="1" dirty="0" smtClean="0"/>
              <a:t>Day Deployed</a:t>
            </a:r>
            <a:r>
              <a:rPr lang="en-US" sz="2000" dirty="0" smtClean="0"/>
              <a:t> and </a:t>
            </a:r>
            <a:r>
              <a:rPr lang="en-US" sz="2000" b="1" dirty="0" smtClean="0"/>
              <a:t>Cycle Time</a:t>
            </a:r>
            <a:r>
              <a:rPr lang="en-US" sz="2000" dirty="0" smtClean="0"/>
              <a:t> are updated on any deployed stories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49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7-25 at 9.17.34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" t="1871" r="5540" b="3303"/>
          <a:stretch/>
        </p:blipFill>
        <p:spPr>
          <a:xfrm>
            <a:off x="48383" y="157243"/>
            <a:ext cx="9035142" cy="6420719"/>
          </a:xfrm>
        </p:spPr>
      </p:pic>
      <p:sp>
        <p:nvSpPr>
          <p:cNvPr id="6" name="Rounded Rectangle 5"/>
          <p:cNvSpPr/>
          <p:nvPr/>
        </p:nvSpPr>
        <p:spPr>
          <a:xfrm>
            <a:off x="3749527" y="4763687"/>
            <a:ext cx="3060094" cy="1874757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0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7-25 at 9.17.34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" t="1871" r="5540" b="3303"/>
          <a:stretch/>
        </p:blipFill>
        <p:spPr>
          <a:xfrm>
            <a:off x="48383" y="157243"/>
            <a:ext cx="9035142" cy="6420719"/>
          </a:xfrm>
        </p:spPr>
      </p:pic>
      <p:sp>
        <p:nvSpPr>
          <p:cNvPr id="6" name="Rounded Rectangle 5"/>
          <p:cNvSpPr/>
          <p:nvPr/>
        </p:nvSpPr>
        <p:spPr>
          <a:xfrm>
            <a:off x="512164" y="4091274"/>
            <a:ext cx="3060094" cy="2246850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5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7-25 at 9.17.34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" t="1871" r="5540" b="3303"/>
          <a:stretch/>
        </p:blipFill>
        <p:spPr>
          <a:xfrm>
            <a:off x="48383" y="157243"/>
            <a:ext cx="9035142" cy="6420719"/>
          </a:xfrm>
        </p:spPr>
      </p:pic>
      <p:sp>
        <p:nvSpPr>
          <p:cNvPr id="6" name="Rounded Rectangle 5"/>
          <p:cNvSpPr/>
          <p:nvPr/>
        </p:nvSpPr>
        <p:spPr>
          <a:xfrm>
            <a:off x="48383" y="2078544"/>
            <a:ext cx="2854474" cy="1874757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7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87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Day 9: Standup Meeting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50" y="1926766"/>
            <a:ext cx="8229600" cy="2923422"/>
          </a:xfrm>
        </p:spPr>
        <p:txBody>
          <a:bodyPr>
            <a:normAutofit/>
          </a:bodyPr>
          <a:lstStyle/>
          <a:p>
            <a:r>
              <a:rPr lang="en-US" dirty="0" smtClean="0"/>
              <a:t>Specialists work in their own specialization</a:t>
            </a:r>
          </a:p>
          <a:p>
            <a:pPr lvl="1"/>
            <a:r>
              <a:rPr lang="en-US" sz="3200" dirty="0" smtClean="0"/>
              <a:t>Orange Dice: Test</a:t>
            </a:r>
          </a:p>
          <a:p>
            <a:pPr lvl="1"/>
            <a:r>
              <a:rPr lang="en-US" sz="3200" dirty="0" smtClean="0"/>
              <a:t>Blue Dice: Development</a:t>
            </a:r>
          </a:p>
          <a:p>
            <a:pPr lvl="1"/>
            <a:r>
              <a:rPr lang="en-US" sz="3200" dirty="0" smtClean="0"/>
              <a:t>Red Dice: Design</a:t>
            </a:r>
          </a:p>
          <a:p>
            <a:r>
              <a:rPr lang="en-US" dirty="0" smtClean="0"/>
              <a:t>Happy with existing story order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0438" y="1221619"/>
            <a:ext cx="28873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3366FF"/>
                </a:solidFill>
              </a:rPr>
              <a:t>Team Decisions:</a:t>
            </a:r>
            <a:endParaRPr lang="en-US" sz="32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69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4525" y="1188581"/>
            <a:ext cx="8233225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The game requires the team decide how to allocate dice (people with specialized skill-sets) at the beginning of each day. Once decided, this can not be changed until the next day. This rule simulates context switching costs.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You can not wait until you know the dice roll results to decide what story to spend the points on. Rolling dice incrementally allows you to re-prioritize stories mid-day.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55603" y="503179"/>
            <a:ext cx="29119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3366FF"/>
                </a:solidFill>
              </a:rPr>
              <a:t>Rule Reminders:</a:t>
            </a:r>
            <a:endParaRPr lang="en-US" sz="32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55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7-25 at 9.17.34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" t="1871" r="5540" b="3303"/>
          <a:stretch/>
        </p:blipFill>
        <p:spPr>
          <a:xfrm>
            <a:off x="48383" y="157243"/>
            <a:ext cx="9035142" cy="6420719"/>
          </a:xfrm>
        </p:spPr>
      </p:pic>
      <p:sp>
        <p:nvSpPr>
          <p:cNvPr id="6" name="Rounded Rectangle 5"/>
          <p:cNvSpPr/>
          <p:nvPr/>
        </p:nvSpPr>
        <p:spPr>
          <a:xfrm>
            <a:off x="5092098" y="532197"/>
            <a:ext cx="3060094" cy="1874757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64" y="11797"/>
            <a:ext cx="8566714" cy="6846202"/>
          </a:xfrm>
        </p:spPr>
      </p:pic>
    </p:spTree>
    <p:extLst>
      <p:ext uri="{BB962C8B-B14F-4D97-AF65-F5344CB8AC3E}">
        <p14:creationId xmlns:p14="http://schemas.microsoft.com/office/powerpoint/2010/main" val="90950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64" y="11797"/>
            <a:ext cx="8566713" cy="6846202"/>
          </a:xfrm>
        </p:spPr>
      </p:pic>
    </p:spTree>
    <p:extLst>
      <p:ext uri="{BB962C8B-B14F-4D97-AF65-F5344CB8AC3E}">
        <p14:creationId xmlns:p14="http://schemas.microsoft.com/office/powerpoint/2010/main" val="80319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65" y="14288"/>
            <a:ext cx="8566712" cy="6841219"/>
          </a:xfrm>
        </p:spPr>
      </p:pic>
    </p:spTree>
    <p:extLst>
      <p:ext uri="{BB962C8B-B14F-4D97-AF65-F5344CB8AC3E}">
        <p14:creationId xmlns:p14="http://schemas.microsoft.com/office/powerpoint/2010/main" val="12597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144</Words>
  <Application>Microsoft Macintosh PowerPoint</Application>
  <PresentationFormat>On-screen Show (4:3)</PresentationFormat>
  <Paragraphs>17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Wingdings</vt:lpstr>
      <vt:lpstr>Arial</vt:lpstr>
      <vt:lpstr>Office Theme</vt:lpstr>
      <vt:lpstr>GetKanban</vt:lpstr>
      <vt:lpstr>Game Board Setup</vt:lpstr>
      <vt:lpstr>PowerPoint Presentation</vt:lpstr>
      <vt:lpstr>Day 9: Standup Meeting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Carpenter</dc:creator>
  <cp:lastModifiedBy>James Carpenter</cp:lastModifiedBy>
  <cp:revision>20</cp:revision>
  <dcterms:created xsi:type="dcterms:W3CDTF">2015-07-25T14:20:07Z</dcterms:created>
  <dcterms:modified xsi:type="dcterms:W3CDTF">2017-06-19T20:47:36Z</dcterms:modified>
</cp:coreProperties>
</file>